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8" r:id="rId2"/>
    <p:sldId id="289" r:id="rId3"/>
    <p:sldId id="263" r:id="rId4"/>
    <p:sldId id="290" r:id="rId5"/>
    <p:sldId id="264" r:id="rId6"/>
    <p:sldId id="276" r:id="rId7"/>
    <p:sldId id="291" r:id="rId8"/>
    <p:sldId id="293" r:id="rId9"/>
    <p:sldId id="292" r:id="rId10"/>
    <p:sldId id="294" r:id="rId11"/>
    <p:sldId id="295" r:id="rId12"/>
    <p:sldId id="296" r:id="rId13"/>
    <p:sldId id="29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78D7"/>
    <a:srgbClr val="0000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9" autoAdjust="0"/>
    <p:restoredTop sz="94660"/>
  </p:normalViewPr>
  <p:slideViewPr>
    <p:cSldViewPr>
      <p:cViewPr>
        <p:scale>
          <a:sx n="75" d="100"/>
          <a:sy n="75" d="100"/>
        </p:scale>
        <p:origin x="1014" y="1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04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2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3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4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7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66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35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20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/>
            </a:gs>
            <a:gs pos="100000">
              <a:srgbClr val="00003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8C965-BB11-4A46-8643-9AF1FE785DC3}" type="datetimeFigureOut">
              <a:rPr lang="en-US" smtClean="0"/>
              <a:t>9/6/2015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87FDF-8694-4232-8CA2-577F71D7F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27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2990850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Windows 10 </a:t>
            </a:r>
            <a:r>
              <a:rPr lang="en-US" dirty="0" err="1" smtClean="0"/>
              <a:t>IoT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</a:t>
            </a:r>
            <a:br>
              <a:rPr lang="en-US" dirty="0" smtClean="0"/>
            </a:br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400" dirty="0" smtClean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</a:rPr>
              <a:t>By Lee Perkins</a:t>
            </a:r>
            <a:endParaRPr lang="en-US" sz="24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03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61999" y="1384829"/>
            <a:ext cx="7585033" cy="412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5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762001" y="2104812"/>
            <a:ext cx="7585032" cy="263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1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s-iot.github.io/content/images/PinMappings/RP2_Pin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85800"/>
            <a:ext cx="76581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9526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28820" y="1542980"/>
            <a:ext cx="6324598" cy="384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0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dirty="0" smtClean="0"/>
              <a:t>Lee Perkins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leep@tigerbase.com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Programming since 1981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Sr. Software Engineer @ </a:t>
            </a:r>
            <a:r>
              <a:rPr lang="en-US" dirty="0" err="1" smtClean="0"/>
              <a:t>IssueTrak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Frequently found here at HRNUG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11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solidFill>
            <a:schemeClr val="bg1"/>
          </a:solidFill>
          <a:ln w="25400">
            <a:noFill/>
          </a:ln>
        </p:spPr>
        <p:txBody>
          <a:bodyPr lIns="182880" tIns="91440" rIns="91440"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Lucida Console" pitchFamily="49" charset="0"/>
              </a:rPr>
              <a:t>“</a:t>
            </a:r>
            <a:r>
              <a:rPr lang="en-US" sz="2000" i="1" dirty="0" smtClean="0">
                <a:latin typeface="Lucida Console" pitchFamily="49" charset="0"/>
              </a:rPr>
              <a:t>The [</a:t>
            </a:r>
            <a:r>
              <a:rPr lang="en-US" sz="2000" i="1" dirty="0" err="1" smtClean="0">
                <a:latin typeface="Lucida Console" pitchFamily="49" charset="0"/>
              </a:rPr>
              <a:t>IoT</a:t>
            </a:r>
            <a:r>
              <a:rPr lang="en-US" sz="2000" i="1" dirty="0" smtClean="0">
                <a:latin typeface="Lucida Console" pitchFamily="49" charset="0"/>
              </a:rPr>
              <a:t>] … </a:t>
            </a:r>
            <a:r>
              <a:rPr lang="en-US" sz="2000" i="1" dirty="0">
                <a:latin typeface="Lucida Console" pitchFamily="49" charset="0"/>
              </a:rPr>
              <a:t>is the network of physical objects or </a:t>
            </a:r>
            <a:r>
              <a:rPr lang="en-US" sz="2000" i="1" dirty="0" smtClean="0">
                <a:latin typeface="Lucida Console" pitchFamily="49" charset="0"/>
              </a:rPr>
              <a:t>‘things’ </a:t>
            </a:r>
            <a:r>
              <a:rPr lang="en-US" sz="2000" i="1" dirty="0">
                <a:latin typeface="Lucida Console" pitchFamily="49" charset="0"/>
              </a:rPr>
              <a:t>embedded with electronics, software, sensors, and connectivity to enable objects to exchange data with </a:t>
            </a:r>
            <a:r>
              <a:rPr lang="en-US" sz="2000" i="1" dirty="0" smtClean="0">
                <a:latin typeface="Lucida Console" pitchFamily="49" charset="0"/>
              </a:rPr>
              <a:t>… other </a:t>
            </a:r>
            <a:r>
              <a:rPr lang="en-US" sz="2000" i="1" dirty="0">
                <a:latin typeface="Lucida Console" pitchFamily="49" charset="0"/>
              </a:rPr>
              <a:t>connected </a:t>
            </a:r>
            <a:r>
              <a:rPr lang="en-US" sz="2000" i="1" dirty="0" smtClean="0">
                <a:latin typeface="Lucida Console" pitchFamily="49" charset="0"/>
              </a:rPr>
              <a:t>devices</a:t>
            </a:r>
            <a:r>
              <a:rPr lang="en-US" sz="2000" dirty="0" smtClean="0"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endParaRPr lang="en-US" sz="2000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“</a:t>
            </a:r>
            <a:r>
              <a:rPr lang="en-US" sz="2000" i="1" dirty="0">
                <a:latin typeface="Lucida Console" pitchFamily="49" charset="0"/>
              </a:rPr>
              <a:t>The Internet of Things allows objects to be sensed and controlled remotely across existing network </a:t>
            </a:r>
            <a:r>
              <a:rPr lang="en-US" sz="2000" i="1" dirty="0" smtClean="0">
                <a:latin typeface="Lucida Console" pitchFamily="49" charset="0"/>
              </a:rPr>
              <a:t>infrastructure, </a:t>
            </a:r>
            <a:r>
              <a:rPr lang="en-US" sz="2000" i="1" dirty="0">
                <a:latin typeface="Lucida Console" pitchFamily="49" charset="0"/>
              </a:rPr>
              <a:t>creating opportunities for more direct integration between the physical world and computer-based </a:t>
            </a:r>
            <a:r>
              <a:rPr lang="en-US" sz="2000" i="1" dirty="0" smtClean="0">
                <a:latin typeface="Lucida Console" pitchFamily="49" charset="0"/>
              </a:rPr>
              <a:t>systems</a:t>
            </a:r>
            <a:r>
              <a:rPr lang="en-US" sz="2000" dirty="0" smtClean="0">
                <a:latin typeface="Lucida Console" pitchFamily="49" charset="0"/>
              </a:rPr>
              <a:t>”</a:t>
            </a:r>
          </a:p>
          <a:p>
            <a:pPr marL="0" indent="0">
              <a:buNone/>
            </a:pPr>
            <a:endParaRPr lang="en-US" sz="2000" dirty="0">
              <a:latin typeface="Lucida Console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Lucida Console" pitchFamily="49" charset="0"/>
              </a:rPr>
              <a:t>-- Wikipedia</a:t>
            </a:r>
          </a:p>
          <a:p>
            <a:pPr marL="0" indent="0">
              <a:buNone/>
            </a:pPr>
            <a:r>
              <a:rPr lang="en-US" sz="2000" dirty="0">
                <a:latin typeface="Lucida Console" pitchFamily="49" charset="0"/>
              </a:rPr>
              <a:t>-- https://en.wikipedia.org/wiki/Internet_of_Things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of Things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49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89" y="236453"/>
            <a:ext cx="1219370" cy="12193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740" y="236453"/>
            <a:ext cx="1219370" cy="12193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89" y="1576862"/>
            <a:ext cx="731622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3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 Pi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84425"/>
            <a:ext cx="8229600" cy="295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3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bg1"/>
            </a:gs>
            <a:gs pos="100000">
              <a:srgbClr val="00003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800" dirty="0" smtClean="0"/>
          </a:p>
          <a:p>
            <a:pPr>
              <a:lnSpc>
                <a:spcPct val="160000"/>
              </a:lnSpc>
            </a:pPr>
            <a:r>
              <a:rPr lang="en-US" dirty="0" smtClean="0"/>
              <a:t>Intended to Promote Teaching Programming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900MHz Quad-Core ARMv7 Processor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1GB Ram, 4 USB, HDMI, Ethernet, Micro SD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Combined Audio/Composite video jack</a:t>
            </a:r>
          </a:p>
          <a:p>
            <a:pPr>
              <a:lnSpc>
                <a:spcPct val="160000"/>
              </a:lnSpc>
            </a:pPr>
            <a:r>
              <a:rPr lang="en-US" dirty="0" smtClean="0"/>
              <a:t>40 General Purpose I/O (GPIO) Pins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89" y="236453"/>
            <a:ext cx="1219370" cy="12193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740" y="236453"/>
            <a:ext cx="1219370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5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</a:t>
            </a:r>
            <a:r>
              <a:rPr lang="en-US" dirty="0" err="1" smtClean="0"/>
              <a:t>IoT</a:t>
            </a:r>
            <a:r>
              <a:rPr lang="en-US" dirty="0" smtClean="0"/>
              <a:t>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Raspberry Pi 2 and </a:t>
            </a:r>
            <a:r>
              <a:rPr lang="en-US" dirty="0" err="1" smtClean="0"/>
              <a:t>MinnowBoard</a:t>
            </a:r>
            <a:r>
              <a:rPr lang="en-US" dirty="0" smtClean="0"/>
              <a:t> Max</a:t>
            </a:r>
          </a:p>
          <a:p>
            <a:r>
              <a:rPr lang="en-US" dirty="0" smtClean="0"/>
              <a:t>Headless (no screen) or headed (with UI)</a:t>
            </a:r>
          </a:p>
          <a:p>
            <a:r>
              <a:rPr lang="en-US" dirty="0" smtClean="0"/>
              <a:t>GUI limited to XAML, HTML and DirectX</a:t>
            </a:r>
          </a:p>
          <a:p>
            <a:r>
              <a:rPr lang="en-US" dirty="0" smtClean="0"/>
              <a:t>UWP Languages: Visual C++, C#, VB.NET, JavaScript, plus Node.js and Python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11266" name="Picture 2" descr="http://www.file-extensions.org/imgs/app-icon/128/8359/microsoft-windows-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814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file-extensions.org/imgs/app-icon/128/8359/microsoft-windows-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42813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05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Nuff</a:t>
            </a:r>
            <a:r>
              <a:rPr lang="en-US" dirty="0" smtClean="0"/>
              <a:t> with the slides!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600" dirty="0" smtClean="0"/>
              <a:t>Windows 10 </a:t>
            </a:r>
            <a:r>
              <a:rPr lang="en-US" sz="6600" dirty="0" err="1" smtClean="0"/>
              <a:t>IoT</a:t>
            </a:r>
            <a:endParaRPr lang="en-US" sz="6600" dirty="0" smtClean="0"/>
          </a:p>
          <a:p>
            <a:pPr marL="0" indent="0" algn="ctr">
              <a:buNone/>
            </a:pPr>
            <a:r>
              <a:rPr lang="en-US" sz="6600" dirty="0" smtClean="0"/>
              <a:t>on the</a:t>
            </a:r>
          </a:p>
          <a:p>
            <a:pPr marL="0" indent="0" algn="ctr">
              <a:buNone/>
            </a:pPr>
            <a:r>
              <a:rPr lang="en-US" sz="6600" dirty="0" smtClean="0"/>
              <a:t>Raspberry Pi</a:t>
            </a:r>
            <a:endParaRPr lang="en-US" sz="6600" dirty="0" smtClean="0"/>
          </a:p>
        </p:txBody>
      </p:sp>
      <p:pic>
        <p:nvPicPr>
          <p:cNvPr id="11266" name="Picture 2" descr="http://www.file-extensions.org/imgs/app-icon/128/8359/microsoft-windows-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42814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430" y="198268"/>
            <a:ext cx="1219370" cy="121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3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066800"/>
            <a:ext cx="7585032" cy="4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3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2142</TotalTime>
  <Words>198</Words>
  <Application>Microsoft Office PowerPoint</Application>
  <PresentationFormat>On-screen Show (4:3)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Lucida Console</vt:lpstr>
      <vt:lpstr>Office Theme</vt:lpstr>
      <vt:lpstr> Windows 10 IoT and Raspberry Pi</vt:lpstr>
      <vt:lpstr>About Me</vt:lpstr>
      <vt:lpstr>Internet of Things</vt:lpstr>
      <vt:lpstr>Raspberry Pi</vt:lpstr>
      <vt:lpstr>Pool Pi</vt:lpstr>
      <vt:lpstr>Raspberry Pi</vt:lpstr>
      <vt:lpstr>Windows 10 IoT Core</vt:lpstr>
      <vt:lpstr>‘Nuff with the slides!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TigerBase Technologies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Objects Oriented(ish) Javascript</dc:title>
  <dc:creator>Lee Perkins</dc:creator>
  <cp:lastModifiedBy>Lee Perkins</cp:lastModifiedBy>
  <cp:revision>117</cp:revision>
  <dcterms:created xsi:type="dcterms:W3CDTF">2012-09-10T03:42:43Z</dcterms:created>
  <dcterms:modified xsi:type="dcterms:W3CDTF">2015-09-07T04:03:53Z</dcterms:modified>
</cp:coreProperties>
</file>

<file path=docProps/thumbnail.jpeg>
</file>